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3"/>
    <p:sldId id="258" r:id="rId4"/>
    <p:sldId id="259" r:id="rId5"/>
  </p:sldIdLst>
  <p:sldSz cx="12188825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C3C2611-4C71-4FC5-86AE-919BDF0F9419}" styleName="">
    <a:wholeTbl>
      <a:tcTxStyle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tags" Target="../tags/tag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5" name="Picture 4" descr="ppt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" y="0"/>
            <a:ext cx="12190095" cy="6979920"/>
          </a:xfrm>
          <a:prstGeom prst="rect">
            <a:avLst/>
          </a:prstGeom>
        </p:spPr>
      </p:pic>
      <p:sp>
        <p:nvSpPr>
          <p:cNvPr id="117" name="Presentation Name…"/>
          <p:cNvSpPr txBox="1"/>
          <p:nvPr/>
        </p:nvSpPr>
        <p:spPr>
          <a:xfrm>
            <a:off x="1640840" y="2507034"/>
            <a:ext cx="10170073" cy="1217815"/>
          </a:xfrm>
          <a:prstGeom prst="rect">
            <a:avLst/>
          </a:prstGeom>
          <a:ln w="12700">
            <a:miter lim="400000"/>
          </a:ln>
        </p:spPr>
        <p:txBody>
          <a:bodyPr lIns="45717" tIns="45717" rIns="45717" bIns="45717">
            <a:spAutoFit/>
          </a:bodyPr>
          <a:p>
            <a:pPr algn="ctr" defTabSz="914400">
              <a:defRPr sz="4000" b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t>Presentation Name</a:t>
            </a:r>
          </a:p>
          <a:p>
            <a:pPr algn="ctr" defTabSz="914400">
              <a:defRPr sz="4000" b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pPr>
            <a:r>
              <a:t>Author Name(s)</a:t>
            </a:r>
          </a:p>
        </p:txBody>
      </p:sp>
      <p:sp>
        <p:nvSpPr>
          <p:cNvPr id="120" name="UNITING THE WORLD…"/>
          <p:cNvSpPr txBox="1"/>
          <p:nvPr/>
        </p:nvSpPr>
        <p:spPr>
          <a:xfrm>
            <a:off x="8234045" y="5788660"/>
            <a:ext cx="3954780" cy="1069340"/>
          </a:xfrm>
          <a:prstGeom prst="rect">
            <a:avLst/>
          </a:prstGeom>
          <a:ln w="12700">
            <a:miter lim="400000"/>
          </a:ln>
        </p:spPr>
        <p:txBody>
          <a:bodyPr wrap="square" lIns="50796" tIns="50796" rIns="50796" bIns="50796" anchor="ctr">
            <a:spAutoFit/>
          </a:bodyPr>
          <a:p>
            <a:pPr algn="ctr">
              <a:defRPr sz="2100">
                <a:latin typeface="+mj-lt"/>
                <a:ea typeface="+mj-ea"/>
                <a:cs typeface="+mj-cs"/>
                <a:sym typeface="Helvetica Neue"/>
              </a:defRPr>
            </a:pPr>
            <a:r>
              <a:t>UNITING THE WORLD </a:t>
            </a:r>
          </a:p>
          <a:p>
            <a:pPr algn="ctr">
              <a:defRPr sz="2100">
                <a:latin typeface="+mj-lt"/>
                <a:ea typeface="+mj-ea"/>
                <a:cs typeface="+mj-cs"/>
                <a:sym typeface="Helvetica Neue"/>
              </a:defRPr>
            </a:pPr>
            <a:r>
              <a:t>IN MITIGATING &amp; COMBATING CORROSION </a:t>
            </a:r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332740" y="212090"/>
            <a:ext cx="3094990" cy="14681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5" name="Picture 4" descr="ppt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" y="0"/>
            <a:ext cx="12190095" cy="6979920"/>
          </a:xfrm>
          <a:prstGeom prst="rect">
            <a:avLst/>
          </a:prstGeom>
        </p:spPr>
      </p:pic>
      <p:graphicFrame>
        <p:nvGraphicFramePr>
          <p:cNvPr id="122" name="Table"/>
          <p:cNvGraphicFramePr/>
          <p:nvPr>
            <p:custDataLst>
              <p:tags r:id="rId3"/>
            </p:custDataLst>
          </p:nvPr>
        </p:nvGraphicFramePr>
        <p:xfrm>
          <a:off x="0" y="1517650"/>
          <a:ext cx="12145645" cy="534035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596515"/>
                <a:gridCol w="9549130"/>
              </a:tblGrid>
              <a:tr h="892175">
                <a:tc>
                  <a:txBody>
                    <a:bodyPr/>
                    <a:p>
                      <a:pPr algn="l" defTabSz="914400">
                        <a:spcBef>
                          <a:spcPts val="4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Present Affiliation</a:t>
                      </a:r>
                      <a:endParaRPr b="1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45729" marR="45729" marT="45729" marB="45729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spcBef>
                          <a:spcPts val="600"/>
                        </a:spcBef>
                        <a:defRPr sz="1100">
                          <a:solidFill>
                            <a:srgbClr val="000000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defRPr>
                      </a:pPr>
                    </a:p>
                  </a:txBody>
                  <a:tcPr marL="45729" marR="45729" marT="45729" marB="45729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894715">
                <a:tc>
                  <a:txBody>
                    <a:bodyPr/>
                    <a:p>
                      <a:pPr algn="l" defTabSz="914400">
                        <a:spcBef>
                          <a:spcPts val="4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Academic Qualification</a:t>
                      </a:r>
                      <a:endParaRPr b="1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45729" marR="45729" marT="45729" marB="45729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spcBef>
                          <a:spcPts val="600"/>
                        </a:spcBef>
                        <a:defRPr sz="1100">
                          <a:solidFill>
                            <a:srgbClr val="000000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defRPr>
                      </a:pPr>
                    </a:p>
                  </a:txBody>
                  <a:tcPr marL="45729" marR="45729" marT="45729" marB="45729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926465">
                <a:tc>
                  <a:txBody>
                    <a:bodyPr/>
                    <a:p>
                      <a:pPr algn="l" defTabSz="914400">
                        <a:spcBef>
                          <a:spcPts val="4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Area of Specialization</a:t>
                      </a:r>
                      <a:endParaRPr b="1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45729" marR="45729" marT="45729" marB="45729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l" defTabSz="914400">
                        <a:spcBef>
                          <a:spcPts val="600"/>
                        </a:spcBef>
                        <a:defRPr sz="1100">
                          <a:solidFill>
                            <a:srgbClr val="000000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defRPr>
                      </a:pPr>
                    </a:p>
                  </a:txBody>
                  <a:tcPr marL="45729" marR="45729" marT="45729" marB="45729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169035">
                <a:tc>
                  <a:txBody>
                    <a:bodyPr/>
                    <a:p>
                      <a:pPr algn="l" defTabSz="914400">
                        <a:spcBef>
                          <a:spcPts val="4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Achievements / Awards</a:t>
                      </a:r>
                      <a:endParaRPr b="1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45729" marR="45729" marT="45729" marB="45729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marL="228600" indent="-228600" algn="l" defTabSz="914400">
                        <a:spcBef>
                          <a:spcPts val="600"/>
                        </a:spcBef>
                        <a:defRPr sz="1100">
                          <a:solidFill>
                            <a:srgbClr val="000000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defRPr>
                      </a:pPr>
                    </a:p>
                  </a:txBody>
                  <a:tcPr marL="45729" marR="45729" marT="45729" marB="45729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457960">
                <a:tc>
                  <a:txBody>
                    <a:bodyPr/>
                    <a:p>
                      <a:pPr algn="l" defTabSz="914400">
                        <a:spcBef>
                          <a:spcPts val="400"/>
                        </a:spcBef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Paper No: 1822</a:t>
                      </a:r>
                      <a:endParaRPr b="1">
                        <a:latin typeface="Arial" panose="020B0604020202020204"/>
                        <a:ea typeface="Arial" panose="020B0604020202020204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marL="45729" marR="45729" marT="45729" marB="45729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marL="228600" indent="-228600" algn="l" defTabSz="914400">
                        <a:spcBef>
                          <a:spcPts val="400"/>
                        </a:spcBef>
                        <a:defRPr sz="1800" b="1">
                          <a:solidFill>
                            <a:srgbClr val="000000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defRPr>
                      </a:pPr>
                      <a:r>
                        <a:t>Paper Title here………</a:t>
                      </a:r>
                    </a:p>
                    <a:p>
                      <a:pPr marL="228600" indent="-228600" algn="l" defTabSz="914400">
                        <a:spcBef>
                          <a:spcPts val="600"/>
                        </a:spcBef>
                        <a:defRPr sz="1800" b="1">
                          <a:solidFill>
                            <a:srgbClr val="000000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defRPr>
                      </a:pPr>
                    </a:p>
                    <a:p>
                      <a:pPr marL="228600" indent="-228600" algn="l" defTabSz="914400">
                        <a:spcBef>
                          <a:spcPts val="400"/>
                        </a:spcBef>
                        <a:defRPr sz="1800" b="1">
                          <a:solidFill>
                            <a:srgbClr val="000000"/>
                          </a:solidFill>
                          <a:latin typeface="Arial" panose="020B0604020202020204"/>
                          <a:ea typeface="Arial" panose="020B0604020202020204"/>
                          <a:cs typeface="Arial" panose="020B0604020202020204"/>
                          <a:sym typeface="Arial" panose="020B0604020202020204"/>
                        </a:defRPr>
                      </a:pPr>
                      <a:r>
                        <a:t>Authors: F. Author, S. Author &amp; Th. Author</a:t>
                      </a:r>
                    </a:p>
                  </a:txBody>
                  <a:tcPr marL="45729" marR="45729" marT="45729" marB="45729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125" name="Group"/>
          <p:cNvGrpSpPr/>
          <p:nvPr/>
        </p:nvGrpSpPr>
        <p:grpSpPr>
          <a:xfrm>
            <a:off x="9479493" y="195903"/>
            <a:ext cx="2458093" cy="1186667"/>
            <a:chOff x="0" y="0"/>
            <a:chExt cx="2458092" cy="1186666"/>
          </a:xfrm>
        </p:grpSpPr>
        <p:sp>
          <p:nvSpPr>
            <p:cNvPr id="123" name="Rectangle"/>
            <p:cNvSpPr/>
            <p:nvPr/>
          </p:nvSpPr>
          <p:spPr>
            <a:xfrm>
              <a:off x="0" y="-1"/>
              <a:ext cx="2458093" cy="1186667"/>
            </a:xfrm>
            <a:prstGeom prst="rect">
              <a:avLst/>
            </a:prstGeom>
            <a:noFill/>
            <a:ln w="5715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p>
              <a:pPr defTabSz="914400">
                <a:defRPr sz="1600"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</a:p>
          </p:txBody>
        </p:sp>
        <p:sp>
          <p:nvSpPr>
            <p:cNvPr id="124" name="Company Institute/…"/>
            <p:cNvSpPr txBox="1"/>
            <p:nvPr/>
          </p:nvSpPr>
          <p:spPr>
            <a:xfrm>
              <a:off x="0" y="322337"/>
              <a:ext cx="2458093" cy="54199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spAutoFit/>
            </a:bodyPr>
            <a:p>
              <a:pPr defTabSz="914400">
                <a:defRPr sz="1600"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  <a:r>
                <a:t>Company Institute/</a:t>
              </a:r>
            </a:p>
            <a:p>
              <a:pPr defTabSz="914400">
                <a:defRPr sz="1600"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defRPr>
              </a:pPr>
              <a:r>
                <a:t>Logo, if you so desire</a:t>
              </a:r>
            </a:p>
          </p:txBody>
        </p:sp>
      </p:grpSp>
      <p:sp>
        <p:nvSpPr>
          <p:cNvPr id="126" name="Author Name"/>
          <p:cNvSpPr txBox="1">
            <a:spLocks noGrp="1"/>
          </p:cNvSpPr>
          <p:nvPr/>
        </p:nvSpPr>
        <p:spPr>
          <a:xfrm>
            <a:off x="1579880" y="393065"/>
            <a:ext cx="6772910" cy="792480"/>
          </a:xfrm>
          <a:prstGeom prst="rect">
            <a:avLst/>
          </a:prstGeom>
          <a:ln w="12700">
            <a:miter lim="400000"/>
          </a:ln>
        </p:spPr>
        <p:txBody>
          <a:bodyPr lIns="45717" tIns="45717" rIns="45717" bIns="45717" anchor="t">
            <a:normAutofit/>
          </a:bodyPr>
          <a:lstStyle>
            <a:lvl1pPr defTabSz="914400">
              <a:defRPr sz="440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</a:lstStyle>
          <a:p>
            <a:pPr algn="ctr"/>
            <a:r>
              <a:t>Author 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5" name="Picture 4" descr="ppt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" y="0"/>
            <a:ext cx="12190095" cy="697992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956*420"/>
  <p:tag name="TABLE_ENDDRAG_RECT" val="0*119*956*42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WPS Presentation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SimSun</vt:lpstr>
      <vt:lpstr>Wingdings</vt:lpstr>
      <vt:lpstr>Arial</vt:lpstr>
      <vt:lpstr>Helvetica Neue</vt:lpstr>
      <vt:lpstr>Calibri</vt:lpstr>
      <vt:lpstr>Microsoft YaHei</vt:lpstr>
      <vt:lpstr>Arial Unicode MS</vt:lpstr>
      <vt:lpstr>Office Theme</vt:lpstr>
      <vt:lpstr>PowerPoint 演示文稿</vt:lpstr>
      <vt:lpstr>Author Name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Ravi Saav</cp:lastModifiedBy>
  <cp:revision>6</cp:revision>
  <dcterms:created xsi:type="dcterms:W3CDTF">2013-01-27T09:14:00Z</dcterms:created>
  <dcterms:modified xsi:type="dcterms:W3CDTF">2025-07-05T05:37:29Z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2BCD4F01F38A4174A5BE67BD5ED88C4B_12</vt:lpwstr>
  </property>
  <property fmtid="{D5CDD505-2E9C-101B-9397-08002B2CF9AE}" pid="3" name="KSOProductBuildVer">
    <vt:lpwstr>1033-12.2.0.21931</vt:lpwstr>
  </property>
</Properties>
</file>